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56" r:id="rId2"/>
    <p:sldId id="276" r:id="rId3"/>
    <p:sldId id="259" r:id="rId4"/>
    <p:sldId id="277" r:id="rId5"/>
    <p:sldId id="275" r:id="rId6"/>
    <p:sldId id="265" r:id="rId7"/>
    <p:sldId id="262" r:id="rId8"/>
    <p:sldId id="268" r:id="rId9"/>
    <p:sldId id="266" r:id="rId10"/>
    <p:sldId id="269" r:id="rId11"/>
    <p:sldId id="270" r:id="rId12"/>
    <p:sldId id="271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F59F2E-701A-4175-A64C-D0A9AC6FD62F}" v="178" dt="2025-03-13T14:52:19.3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028" autoAdjust="0"/>
  </p:normalViewPr>
  <p:slideViewPr>
    <p:cSldViewPr snapToGrid="0">
      <p:cViewPr varScale="1">
        <p:scale>
          <a:sx n="95" d="100"/>
          <a:sy n="95" d="100"/>
        </p:scale>
        <p:origin x="17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64F59F2E-701A-4175-A64C-D0A9AC6FD62F}"/>
    <pc:docChg chg="undo redo custSel addSld delSld modSld sldOrd">
      <pc:chgData name="Wick, Felix" userId="85efb633-acf6-425d-a271-4f136bfa2fb0" providerId="ADAL" clId="{64F59F2E-701A-4175-A64C-D0A9AC6FD62F}" dt="2025-03-18T21:58:08.602" v="7865" actId="20577"/>
      <pc:docMkLst>
        <pc:docMk/>
      </pc:docMkLst>
      <pc:sldChg chg="modSp mod">
        <pc:chgData name="Wick, Felix" userId="85efb633-acf6-425d-a271-4f136bfa2fb0" providerId="ADAL" clId="{64F59F2E-701A-4175-A64C-D0A9AC6FD62F}" dt="2025-01-11T15:55:30.554" v="12" actId="20577"/>
        <pc:sldMkLst>
          <pc:docMk/>
          <pc:sldMk cId="2303947443" sldId="256"/>
        </pc:sldMkLst>
        <pc:spChg chg="mod">
          <ac:chgData name="Wick, Felix" userId="85efb633-acf6-425d-a271-4f136bfa2fb0" providerId="ADAL" clId="{64F59F2E-701A-4175-A64C-D0A9AC6FD62F}" dt="2025-01-11T15:55:30.554" v="12" actId="20577"/>
          <ac:spMkLst>
            <pc:docMk/>
            <pc:sldMk cId="2303947443" sldId="256"/>
            <ac:spMk id="2" creationId="{F698641C-BAC0-4155-84D5-F4B73D88F27B}"/>
          </ac:spMkLst>
        </pc:spChg>
      </pc:sldChg>
      <pc:sldChg chg="delSp modSp del mod">
        <pc:chgData name="Wick, Felix" userId="85efb633-acf6-425d-a271-4f136bfa2fb0" providerId="ADAL" clId="{64F59F2E-701A-4175-A64C-D0A9AC6FD62F}" dt="2025-01-11T15:59:29.377" v="288" actId="47"/>
        <pc:sldMkLst>
          <pc:docMk/>
          <pc:sldMk cId="532403847" sldId="258"/>
        </pc:sldMkLst>
      </pc:sldChg>
      <pc:sldChg chg="modSp mod">
        <pc:chgData name="Wick, Felix" userId="85efb633-acf6-425d-a271-4f136bfa2fb0" providerId="ADAL" clId="{64F59F2E-701A-4175-A64C-D0A9AC6FD62F}" dt="2025-02-25T14:39:28.114" v="4429" actId="20577"/>
        <pc:sldMkLst>
          <pc:docMk/>
          <pc:sldMk cId="3227613796" sldId="259"/>
        </pc:sldMkLst>
        <pc:spChg chg="mod">
          <ac:chgData name="Wick, Felix" userId="85efb633-acf6-425d-a271-4f136bfa2fb0" providerId="ADAL" clId="{64F59F2E-701A-4175-A64C-D0A9AC6FD62F}" dt="2025-02-25T14:39:28.114" v="4429" actId="20577"/>
          <ac:spMkLst>
            <pc:docMk/>
            <pc:sldMk cId="3227613796" sldId="259"/>
            <ac:spMk id="2" creationId="{D19A2E5C-5FD4-F085-4DAA-7404FBAAA90F}"/>
          </ac:spMkLst>
        </pc:spChg>
      </pc:sldChg>
      <pc:sldChg chg="modSp del mod">
        <pc:chgData name="Wick, Felix" userId="85efb633-acf6-425d-a271-4f136bfa2fb0" providerId="ADAL" clId="{64F59F2E-701A-4175-A64C-D0A9AC6FD62F}" dt="2025-02-27T21:48:52.912" v="4719" actId="47"/>
        <pc:sldMkLst>
          <pc:docMk/>
          <pc:sldMk cId="2989276016" sldId="260"/>
        </pc:sldMkLst>
      </pc:sldChg>
      <pc:sldChg chg="modSp del mod">
        <pc:chgData name="Wick, Felix" userId="85efb633-acf6-425d-a271-4f136bfa2fb0" providerId="ADAL" clId="{64F59F2E-701A-4175-A64C-D0A9AC6FD62F}" dt="2025-02-27T21:49:44.119" v="4720" actId="47"/>
        <pc:sldMkLst>
          <pc:docMk/>
          <pc:sldMk cId="3084296972" sldId="261"/>
        </pc:sldMkLst>
      </pc:sldChg>
      <pc:sldChg chg="addSp delSp modSp del mod">
        <pc:chgData name="Wick, Felix" userId="85efb633-acf6-425d-a271-4f136bfa2fb0" providerId="ADAL" clId="{64F59F2E-701A-4175-A64C-D0A9AC6FD62F}" dt="2025-02-27T22:12:12.283" v="4774" actId="47"/>
        <pc:sldMkLst>
          <pc:docMk/>
          <pc:sldMk cId="3879865430" sldId="263"/>
        </pc:sldMkLst>
      </pc:sldChg>
      <pc:sldChg chg="del">
        <pc:chgData name="Wick, Felix" userId="85efb633-acf6-425d-a271-4f136bfa2fb0" providerId="ADAL" clId="{64F59F2E-701A-4175-A64C-D0A9AC6FD62F}" dt="2025-01-13T13:58:11.553" v="705" actId="47"/>
        <pc:sldMkLst>
          <pc:docMk/>
          <pc:sldMk cId="1504602858" sldId="264"/>
        </pc:sldMkLst>
      </pc:sldChg>
      <pc:sldChg chg="addSp delSp modSp new mod ord modClrScheme chgLayout">
        <pc:chgData name="Wick, Felix" userId="85efb633-acf6-425d-a271-4f136bfa2fb0" providerId="ADAL" clId="{64F59F2E-701A-4175-A64C-D0A9AC6FD62F}" dt="2025-03-18T21:58:08.602" v="7865" actId="20577"/>
        <pc:sldMkLst>
          <pc:docMk/>
          <pc:sldMk cId="310336692" sldId="265"/>
        </pc:sldMkLst>
        <pc:spChg chg="add mod ord">
          <ac:chgData name="Wick, Felix" userId="85efb633-acf6-425d-a271-4f136bfa2fb0" providerId="ADAL" clId="{64F59F2E-701A-4175-A64C-D0A9AC6FD62F}" dt="2025-03-13T14:46:43.032" v="7444" actId="20577"/>
          <ac:spMkLst>
            <pc:docMk/>
            <pc:sldMk cId="310336692" sldId="265"/>
            <ac:spMk id="2" creationId="{9E6F3DDA-AA1C-74F2-B6BC-5D82FAA8ECEA}"/>
          </ac:spMkLst>
        </pc:spChg>
        <pc:spChg chg="mod ord">
          <ac:chgData name="Wick, Felix" userId="85efb633-acf6-425d-a271-4f136bfa2fb0" providerId="ADAL" clId="{64F59F2E-701A-4175-A64C-D0A9AC6FD62F}" dt="2025-03-01T21:02:42.586" v="5242" actId="700"/>
          <ac:spMkLst>
            <pc:docMk/>
            <pc:sldMk cId="310336692" sldId="265"/>
            <ac:spMk id="3" creationId="{A0664D44-83AC-6A7A-17E0-C1AE2ED18FF5}"/>
          </ac:spMkLst>
        </pc:spChg>
        <pc:spChg chg="add mod ord">
          <ac:chgData name="Wick, Felix" userId="85efb633-acf6-425d-a271-4f136bfa2fb0" providerId="ADAL" clId="{64F59F2E-701A-4175-A64C-D0A9AC6FD62F}" dt="2025-03-01T21:02:42.586" v="5242" actId="700"/>
          <ac:spMkLst>
            <pc:docMk/>
            <pc:sldMk cId="310336692" sldId="265"/>
            <ac:spMk id="4" creationId="{080AD447-446B-E09E-6F4A-522C1DBB462E}"/>
          </ac:spMkLst>
        </pc:spChg>
        <pc:spChg chg="add mod ord">
          <ac:chgData name="Wick, Felix" userId="85efb633-acf6-425d-a271-4f136bfa2fb0" providerId="ADAL" clId="{64F59F2E-701A-4175-A64C-D0A9AC6FD62F}" dt="2025-03-18T21:58:08.602" v="7865" actId="20577"/>
          <ac:spMkLst>
            <pc:docMk/>
            <pc:sldMk cId="310336692" sldId="265"/>
            <ac:spMk id="5" creationId="{36CB8FEE-6184-4A56-893A-894FD7378451}"/>
          </ac:spMkLst>
        </pc:spChg>
      </pc:sldChg>
      <pc:sldChg chg="addSp modSp mod modClrScheme chgLayout">
        <pc:chgData name="Wick, Felix" userId="85efb633-acf6-425d-a271-4f136bfa2fb0" providerId="ADAL" clId="{64F59F2E-701A-4175-A64C-D0A9AC6FD62F}" dt="2025-03-02T20:22:55.225" v="7118" actId="113"/>
        <pc:sldMkLst>
          <pc:docMk/>
          <pc:sldMk cId="3544795835" sldId="270"/>
        </pc:sldMkLst>
        <pc:spChg chg="mod ord">
          <ac:chgData name="Wick, Felix" userId="85efb633-acf6-425d-a271-4f136bfa2fb0" providerId="ADAL" clId="{64F59F2E-701A-4175-A64C-D0A9AC6FD62F}" dt="2025-03-02T20:18:52.071" v="7037" actId="700"/>
          <ac:spMkLst>
            <pc:docMk/>
            <pc:sldMk cId="3544795835" sldId="270"/>
            <ac:spMk id="2" creationId="{5CFF9571-C6ED-CFC8-29FD-1B24BD4B2A10}"/>
          </ac:spMkLst>
        </pc:spChg>
        <pc:spChg chg="mod ord">
          <ac:chgData name="Wick, Felix" userId="85efb633-acf6-425d-a271-4f136bfa2fb0" providerId="ADAL" clId="{64F59F2E-701A-4175-A64C-D0A9AC6FD62F}" dt="2025-03-02T20:22:52.794" v="7117" actId="113"/>
          <ac:spMkLst>
            <pc:docMk/>
            <pc:sldMk cId="3544795835" sldId="270"/>
            <ac:spMk id="3" creationId="{33BBB58C-563A-AD3B-2A93-23C918781FCA}"/>
          </ac:spMkLst>
        </pc:spChg>
        <pc:spChg chg="mod ord">
          <ac:chgData name="Wick, Felix" userId="85efb633-acf6-425d-a271-4f136bfa2fb0" providerId="ADAL" clId="{64F59F2E-701A-4175-A64C-D0A9AC6FD62F}" dt="2025-03-02T20:18:52.071" v="7037" actId="700"/>
          <ac:spMkLst>
            <pc:docMk/>
            <pc:sldMk cId="3544795835" sldId="270"/>
            <ac:spMk id="4" creationId="{575B97E4-48D3-5CA3-B6B2-3BC5DD71690F}"/>
          </ac:spMkLst>
        </pc:spChg>
        <pc:spChg chg="add mod">
          <ac:chgData name="Wick, Felix" userId="85efb633-acf6-425d-a271-4f136bfa2fb0" providerId="ADAL" clId="{64F59F2E-701A-4175-A64C-D0A9AC6FD62F}" dt="2025-03-02T20:20:47.149" v="7107" actId="1076"/>
          <ac:spMkLst>
            <pc:docMk/>
            <pc:sldMk cId="3544795835" sldId="270"/>
            <ac:spMk id="7" creationId="{DF8A9556-CB38-5619-CC52-7BD00B11B476}"/>
          </ac:spMkLst>
        </pc:spChg>
        <pc:spChg chg="add mod">
          <ac:chgData name="Wick, Felix" userId="85efb633-acf6-425d-a271-4f136bfa2fb0" providerId="ADAL" clId="{64F59F2E-701A-4175-A64C-D0A9AC6FD62F}" dt="2025-03-02T20:21:04.393" v="7109" actId="1076"/>
          <ac:spMkLst>
            <pc:docMk/>
            <pc:sldMk cId="3544795835" sldId="270"/>
            <ac:spMk id="8" creationId="{06772F38-26BF-8A94-8631-751A406D153E}"/>
          </ac:spMkLst>
        </pc:spChg>
        <pc:spChg chg="add mod ord">
          <ac:chgData name="Wick, Felix" userId="85efb633-acf6-425d-a271-4f136bfa2fb0" providerId="ADAL" clId="{64F59F2E-701A-4175-A64C-D0A9AC6FD62F}" dt="2025-03-02T20:22:55.225" v="7118" actId="113"/>
          <ac:spMkLst>
            <pc:docMk/>
            <pc:sldMk cId="3544795835" sldId="270"/>
            <ac:spMk id="10" creationId="{CD7DF3A1-48C2-8A99-A46A-DED1F4ED5BA1}"/>
          </ac:spMkLst>
        </pc:spChg>
        <pc:picChg chg="mod">
          <ac:chgData name="Wick, Felix" userId="85efb633-acf6-425d-a271-4f136bfa2fb0" providerId="ADAL" clId="{64F59F2E-701A-4175-A64C-D0A9AC6FD62F}" dt="2025-03-02T20:20:47.149" v="7107" actId="1076"/>
          <ac:picMkLst>
            <pc:docMk/>
            <pc:sldMk cId="3544795835" sldId="270"/>
            <ac:picMk id="5" creationId="{FD58764D-2B67-728C-787A-C6B642EBCFD8}"/>
          </ac:picMkLst>
        </pc:picChg>
        <pc:picChg chg="mod">
          <ac:chgData name="Wick, Felix" userId="85efb633-acf6-425d-a271-4f136bfa2fb0" providerId="ADAL" clId="{64F59F2E-701A-4175-A64C-D0A9AC6FD62F}" dt="2025-03-02T20:22:40.037" v="7114" actId="1076"/>
          <ac:picMkLst>
            <pc:docMk/>
            <pc:sldMk cId="3544795835" sldId="270"/>
            <ac:picMk id="6" creationId="{9C0D363E-EF7C-EEF1-BD05-D7980098DD5A}"/>
          </ac:picMkLst>
        </pc:picChg>
        <pc:picChg chg="add mod">
          <ac:chgData name="Wick, Felix" userId="85efb633-acf6-425d-a271-4f136bfa2fb0" providerId="ADAL" clId="{64F59F2E-701A-4175-A64C-D0A9AC6FD62F}" dt="2025-03-02T20:21:04.393" v="7109" actId="1076"/>
          <ac:picMkLst>
            <pc:docMk/>
            <pc:sldMk cId="3544795835" sldId="270"/>
            <ac:picMk id="1028" creationId="{D6FB989F-F436-74B9-405A-7294609108C0}"/>
          </ac:picMkLst>
        </pc:picChg>
        <pc:picChg chg="add mod">
          <ac:chgData name="Wick, Felix" userId="85efb633-acf6-425d-a271-4f136bfa2fb0" providerId="ADAL" clId="{64F59F2E-701A-4175-A64C-D0A9AC6FD62F}" dt="2025-03-02T20:22:47.567" v="7116" actId="1076"/>
          <ac:picMkLst>
            <pc:docMk/>
            <pc:sldMk cId="3544795835" sldId="270"/>
            <ac:picMk id="1030" creationId="{78D57E94-E485-4288-6FCE-568DF7CFD6AF}"/>
          </ac:picMkLst>
        </pc:picChg>
      </pc:sldChg>
      <pc:sldChg chg="modSp mod">
        <pc:chgData name="Wick, Felix" userId="85efb633-acf6-425d-a271-4f136bfa2fb0" providerId="ADAL" clId="{64F59F2E-701A-4175-A64C-D0A9AC6FD62F}" dt="2025-01-28T11:27:42.599" v="1289" actId="20577"/>
        <pc:sldMkLst>
          <pc:docMk/>
          <pc:sldMk cId="793683279" sldId="272"/>
        </pc:sldMkLst>
        <pc:spChg chg="mod">
          <ac:chgData name="Wick, Felix" userId="85efb633-acf6-425d-a271-4f136bfa2fb0" providerId="ADAL" clId="{64F59F2E-701A-4175-A64C-D0A9AC6FD62F}" dt="2025-01-28T11:27:42.599" v="1289" actId="20577"/>
          <ac:spMkLst>
            <pc:docMk/>
            <pc:sldMk cId="793683279" sldId="272"/>
            <ac:spMk id="3" creationId="{111AFC3B-A5E8-E02B-3B57-552EF4E575D2}"/>
          </ac:spMkLst>
        </pc:spChg>
      </pc:sldChg>
      <pc:sldChg chg="addSp delSp modSp new del mod modClrScheme chgLayout">
        <pc:chgData name="Wick, Felix" userId="85efb633-acf6-425d-a271-4f136bfa2fb0" providerId="ADAL" clId="{64F59F2E-701A-4175-A64C-D0A9AC6FD62F}" dt="2025-02-27T22:09:02.239" v="4773" actId="47"/>
        <pc:sldMkLst>
          <pc:docMk/>
          <pc:sldMk cId="2771831494" sldId="273"/>
        </pc:sldMkLst>
      </pc:sldChg>
      <pc:sldChg chg="del">
        <pc:chgData name="Wick, Felix" userId="85efb633-acf6-425d-a271-4f136bfa2fb0" providerId="ADAL" clId="{64F59F2E-701A-4175-A64C-D0A9AC6FD62F}" dt="2025-02-27T21:48:46.286" v="4718" actId="47"/>
        <pc:sldMkLst>
          <pc:docMk/>
          <pc:sldMk cId="1504602858" sldId="274"/>
        </pc:sldMkLst>
      </pc:sldChg>
      <pc:sldChg chg="delSp modSp add del mod">
        <pc:chgData name="Wick, Felix" userId="85efb633-acf6-425d-a271-4f136bfa2fb0" providerId="ADAL" clId="{64F59F2E-701A-4175-A64C-D0A9AC6FD62F}" dt="2025-03-13T14:52:32.226" v="7519"/>
        <pc:sldMkLst>
          <pc:docMk/>
          <pc:sldMk cId="28529905" sldId="275"/>
        </pc:sldMkLst>
        <pc:spChg chg="mod">
          <ac:chgData name="Wick, Felix" userId="85efb633-acf6-425d-a271-4f136bfa2fb0" providerId="ADAL" clId="{64F59F2E-701A-4175-A64C-D0A9AC6FD62F}" dt="2025-03-13T14:52:32.226" v="7519"/>
          <ac:spMkLst>
            <pc:docMk/>
            <pc:sldMk cId="28529905" sldId="275"/>
            <ac:spMk id="5" creationId="{E07385CB-D725-C163-7B63-8CCA18A2E90E}"/>
          </ac:spMkLst>
        </pc:spChg>
      </pc:sldChg>
      <pc:sldChg chg="ord">
        <pc:chgData name="Wick, Felix" userId="85efb633-acf6-425d-a271-4f136bfa2fb0" providerId="ADAL" clId="{64F59F2E-701A-4175-A64C-D0A9AC6FD62F}" dt="2025-03-01T21:21:15.608" v="5784"/>
        <pc:sldMkLst>
          <pc:docMk/>
          <pc:sldMk cId="1504602858" sldId="277"/>
        </pc:sldMkLst>
      </pc:sldChg>
      <pc:sldChg chg="del">
        <pc:chgData name="Wick, Felix" userId="85efb633-acf6-425d-a271-4f136bfa2fb0" providerId="ADAL" clId="{64F59F2E-701A-4175-A64C-D0A9AC6FD62F}" dt="2025-03-13T14:52:36.426" v="7520" actId="47"/>
        <pc:sldMkLst>
          <pc:docMk/>
          <pc:sldMk cId="61419988" sldId="278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fif>
</file>

<file path=ppt/media/image15.png>
</file>

<file path=ppt/media/image16.tiff>
</file>

<file path=ppt/media/image17.jpe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3.jpe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6E0FD1-891F-4B1E-916D-E9B585160BB8}" type="datetimeFigureOut">
              <a:rPr lang="en-GB" smtClean="0"/>
              <a:t>19/03/2025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C76E5F-9D68-4973-8A2A-59949176DA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057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C76E5F-9D68-4973-8A2A-59949176DA9A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3140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2AD05-B4BB-840D-5044-DA9C798A97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9A7B47-AB1A-4CDD-9144-EE000976B8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F8C95-BBF9-31D1-0ADC-C8AB370E0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3F22-27B2-44E3-9C5F-D08126455F6F}" type="datetime1">
              <a:rPr lang="en-GB" smtClean="0"/>
              <a:t>19/03/2025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C10D86-4DAB-EC0A-AB86-60CC82054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AE665-34F4-8BF5-6B4D-509F026F4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1864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D2C68-3E4B-7070-3BF2-3E61A775A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431E10-D2DD-0D8A-398F-957702B05E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6A0762-E24E-EA37-D3D6-85FD301D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03846-7BF6-4FB6-A921-FF3379ADBD4C}" type="datetime1">
              <a:rPr lang="en-GB" smtClean="0"/>
              <a:t>19/03/2025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A92B9B-8389-F8AB-7C9B-4AB887B7E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E1FF1-A4E8-24D9-9253-6DA02F950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017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47842B-C168-F0E3-41CF-EC817DFD5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8C9306-7BEA-9A58-247B-5E8D728C01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35EBA-2B35-51D8-8564-DAEC993B2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1B91A-3FD0-4144-9C84-63E9688ED2FE}" type="datetime1">
              <a:rPr lang="en-GB" smtClean="0"/>
              <a:t>19/03/2025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58BC42-D6BF-B47B-F3DA-FF0EA29DD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BF052-4BB9-5153-7BEC-9BA52B390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626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CC6E7-920C-E54D-5199-F32C32EBC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735A-AC30-5DB9-385E-9410CD353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A63D1-8AAD-A89C-781E-A7DCD49CF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5ED7B-FEAD-4734-819F-93EF4B0EA908}" type="datetime1">
              <a:rPr lang="en-GB" smtClean="0"/>
              <a:t>19/03/2025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5E6A99-2E8C-3768-5C28-3740DFA86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99DA9-9DF3-F3CB-C047-01F3E0315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7867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178B1-DC4C-C72D-A4CD-2071F7D20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68F496-2872-EA37-A28F-F61DA15D8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3CD11-8172-4EA7-A05A-3E9BED24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5D4B4-C926-4B45-8815-1ED8911179A2}" type="datetime1">
              <a:rPr lang="en-GB" smtClean="0"/>
              <a:t>19/03/2025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4FC75-D902-977C-06B6-D053E6FA8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1B89A-2DD6-EBD2-E8D5-67D7A3120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7448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548EF-DE77-786B-3AB0-B8EE80AE0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10666-C3AD-A843-F133-FC4D90F814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4FF850-9497-0370-2422-7DCC4D0224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EE3548-F4EA-A9B5-F070-FA4BA4A83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5210A-0E37-4935-93AF-69F21A5F712F}" type="datetime1">
              <a:rPr lang="en-GB" smtClean="0"/>
              <a:t>19/03/2025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AFAA4D-1024-F35F-4351-831E1814D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8F5DF7-B945-53CA-C385-BF5C6A715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7907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75B77-D383-D322-AEC0-72CA37199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1F7C1F-D865-CA91-C666-FFCCC4FC3D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AB659D-F2AF-E840-A39C-B6D4CD3AF2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1F6025-6FB4-DA3E-9136-B086A61682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DF3B27-FE38-C9E0-63E8-5B78CE540A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CDAD08-3AA3-354B-C68E-3E3F0AF87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A6B2F-436C-4691-80E8-9C890E000E9D}" type="datetime1">
              <a:rPr lang="en-GB" smtClean="0"/>
              <a:t>19/03/2025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7264E2-C174-553A-038E-6567A52DB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91666C-2E1A-1181-C70B-FBB28F188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3758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D917D-EEC5-D75C-55B7-5A81063FC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E150BF-302E-AA68-42DC-74C1EA795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85F4C-D74B-496F-8D21-97E3549C783B}" type="datetime1">
              <a:rPr lang="en-GB" smtClean="0"/>
              <a:t>19/03/2025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426D10-ABD1-7C54-CE39-7A4A134BC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A02836-662F-47B1-7567-2A2E60B63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930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5FEEF3-64F0-021E-129C-EAA067060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DCB32-C241-4703-A832-4EB47BD54E83}" type="datetime1">
              <a:rPr lang="en-GB" smtClean="0"/>
              <a:t>19/03/2025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21C624-8D17-C8D8-65E3-79B11B01E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02005F-03E9-EF5B-B297-EAE94026C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5601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EE13F-1C85-75C1-BBD6-4EF64924C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9CB5E-861F-9C33-823E-EB2694F54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4C4F26-7C81-22B3-04D5-743643DB28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B1A3-9313-9165-A328-DEAB1821F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150FF-BE95-4D25-A16A-E368A81CBF24}" type="datetime1">
              <a:rPr lang="en-GB" smtClean="0"/>
              <a:t>19/03/2025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EB9C9-316A-42D2-382C-3E7DEC4B1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C8CFB8-8FF5-B166-EBF9-B76498969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8318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5D41C-CF05-2F89-F8FC-DD0931ED8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FCDE16-0F20-1107-A39C-71B8B6D953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7E2599-3F89-F92C-ECD5-CBFC03AB17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FB60AC-D043-8272-AE6A-A8E5B8A37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5DB4B-B349-43C9-A424-BADA723AD9F1}" type="datetime1">
              <a:rPr lang="en-GB" smtClean="0"/>
              <a:t>19/03/2025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A03EE6-D895-561C-441A-604E38A6D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A47F20-FBD8-886E-EF9A-D8AE8BFE3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345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F56395-FA5B-DEC3-329C-4DAB946C5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7CDC4-8C08-2251-4B6D-A6B1DDA57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3D46B-F1E1-9A5A-E16C-D9E3E18E1F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632426-0A0C-405F-A3D0-2D11AA44702A}" type="datetime1">
              <a:rPr lang="en-GB" smtClean="0"/>
              <a:t>19/03/2025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9336A-4601-EB96-28AF-D2D6216602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CCC3-F2F7-6EBE-2376-34F7F60C10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C366F5-AFAD-49CB-854A-9D9E238FCA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3989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cs/python/environments" TargetMode="External"/><Relationship Id="rId2" Type="http://schemas.openxmlformats.org/officeDocument/2006/relationships/hyperlink" Target="https://docs.python.org/3/tutorial/venv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lab.research.google.com/" TargetMode="External"/><Relationship Id="rId4" Type="http://schemas.openxmlformats.org/officeDocument/2006/relationships/hyperlink" Target="https://code.visualstudio.com/docs/datascience/jupyter-notebook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" TargetMode="External"/><Relationship Id="rId2" Type="http://schemas.openxmlformats.org/officeDocument/2006/relationships/hyperlink" Target="https://szeliski.org/Book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dlbook.github.io/udlbook/" TargetMode="External"/><Relationship Id="rId4" Type="http://schemas.openxmlformats.org/officeDocument/2006/relationships/hyperlink" Target="https://fleuret.org/public/lbdl.pd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f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tiff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8641C-BAC0-4155-84D5-F4B73D88F2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B6519B-0EF3-5498-C5EB-DE1F378411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Computer Vision</a:t>
            </a:r>
          </a:p>
        </p:txBody>
      </p:sp>
    </p:spTree>
    <p:extLst>
      <p:ext uri="{BB962C8B-B14F-4D97-AF65-F5344CB8AC3E}">
        <p14:creationId xmlns:p14="http://schemas.microsoft.com/office/powerpoint/2010/main" val="2303947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8E70834-2630-CF53-46B9-4A5595D21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Used Programming Language: Python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42C0850-2155-3201-EF3C-EFB7157E6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r>
              <a:rPr lang="en-GB" dirty="0"/>
              <a:t>good compromise between rapid prototyping and production</a:t>
            </a:r>
          </a:p>
          <a:p>
            <a:r>
              <a:rPr lang="en-GB" dirty="0"/>
              <a:t>vast ecosystem</a:t>
            </a:r>
          </a:p>
          <a:p>
            <a:r>
              <a:rPr lang="en-GB" dirty="0"/>
              <a:t>very popular for data processing and ML: scientific Python stack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014FD3-2384-341A-0192-D9784F9FF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3A53-1B14-4784-A6BE-2DB6D72C8D95}" type="slidenum">
              <a:rPr lang="en-GB" smtClean="0"/>
              <a:t>10</a:t>
            </a:fld>
            <a:endParaRPr lang="en-GB"/>
          </a:p>
        </p:txBody>
      </p:sp>
      <p:pic>
        <p:nvPicPr>
          <p:cNvPr id="8" name="Picture 2" descr="undefined">
            <a:extLst>
              <a:ext uri="{FF2B5EF4-FFF2-40B4-BE49-F238E27FC236}">
                <a16:creationId xmlns:a16="http://schemas.microsoft.com/office/drawing/2014/main" id="{558D5A92-0B5B-7717-CB3F-2D03E1B52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9950" y="86276"/>
            <a:ext cx="1667700" cy="1827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undefined">
            <a:extLst>
              <a:ext uri="{FF2B5EF4-FFF2-40B4-BE49-F238E27FC236}">
                <a16:creationId xmlns:a16="http://schemas.microsoft.com/office/drawing/2014/main" id="{36547C17-E21D-FBD0-2391-DA367A29E0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342507"/>
            <a:ext cx="3394103" cy="1527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undefined">
            <a:extLst>
              <a:ext uri="{FF2B5EF4-FFF2-40B4-BE49-F238E27FC236}">
                <a16:creationId xmlns:a16="http://schemas.microsoft.com/office/drawing/2014/main" id="{2F91ED10-6934-AB74-9C86-B13644E90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199" y="4342507"/>
            <a:ext cx="3230880" cy="130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undefined">
            <a:extLst>
              <a:ext uri="{FF2B5EF4-FFF2-40B4-BE49-F238E27FC236}">
                <a16:creationId xmlns:a16="http://schemas.microsoft.com/office/drawing/2014/main" id="{2EF0CA0C-5B15-EA29-7463-7C51B00F0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0975" y="4342507"/>
            <a:ext cx="2075592" cy="1117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undefined">
            <a:extLst>
              <a:ext uri="{FF2B5EF4-FFF2-40B4-BE49-F238E27FC236}">
                <a16:creationId xmlns:a16="http://schemas.microsoft.com/office/drawing/2014/main" id="{F1B7597C-6369-5514-7976-9E48A1316F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805" y="5809212"/>
            <a:ext cx="2984390" cy="547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2720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9571-C6ED-CFC8-29FD-1B24BD4B2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Used Python 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BB58C-563A-AD3B-2A93-23C918781FC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b="1" dirty="0"/>
              <a:t>computer vision: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D7DF3A1-48C2-8A99-A46A-DED1F4ED5BA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b="1" dirty="0"/>
              <a:t>deep learning: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5B97E4-48D3-5CA3-B6B2-3BC5DD716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3A53-1B14-4784-A6BE-2DB6D72C8D95}" type="slidenum">
              <a:rPr lang="en-GB" smtClean="0"/>
              <a:t>11</a:t>
            </a:fld>
            <a:endParaRPr lang="en-GB"/>
          </a:p>
        </p:txBody>
      </p:sp>
      <p:pic>
        <p:nvPicPr>
          <p:cNvPr id="5" name="Picture 2" descr="PyTorch is evolving fast. Listen to this podcast to find out how!">
            <a:extLst>
              <a:ext uri="{FF2B5EF4-FFF2-40B4-BE49-F238E27FC236}">
                <a16:creationId xmlns:a16="http://schemas.microsoft.com/office/drawing/2014/main" id="{FD58764D-2B67-728C-787A-C6B642EBCF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4647" y="2719363"/>
            <a:ext cx="3701716" cy="789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Machine Learning in the Browser using TensorFlow.js | by Suraj Parmar ...">
            <a:extLst>
              <a:ext uri="{FF2B5EF4-FFF2-40B4-BE49-F238E27FC236}">
                <a16:creationId xmlns:a16="http://schemas.microsoft.com/office/drawing/2014/main" id="{9C0D363E-EF7C-EEF1-BD05-D7980098DD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3194" y="4364079"/>
            <a:ext cx="3284621" cy="1102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F8A9556-CB38-5619-CC52-7BD00B11B476}"/>
              </a:ext>
            </a:extLst>
          </p:cNvPr>
          <p:cNvSpPr/>
          <p:nvPr/>
        </p:nvSpPr>
        <p:spPr>
          <a:xfrm>
            <a:off x="7104647" y="2575065"/>
            <a:ext cx="3701716" cy="1078275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6772F38-26BF-8A94-8631-751A406D153E}"/>
              </a:ext>
            </a:extLst>
          </p:cNvPr>
          <p:cNvSpPr/>
          <p:nvPr/>
        </p:nvSpPr>
        <p:spPr>
          <a:xfrm>
            <a:off x="2171700" y="2334886"/>
            <a:ext cx="2514600" cy="2188229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pic>
        <p:nvPicPr>
          <p:cNvPr id="1028" name="Picture 4" descr="undefined">
            <a:extLst>
              <a:ext uri="{FF2B5EF4-FFF2-40B4-BE49-F238E27FC236}">
                <a16:creationId xmlns:a16="http://schemas.microsoft.com/office/drawing/2014/main" id="{D6FB989F-F436-74B9-405A-7294609108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4194" y="2429686"/>
            <a:ext cx="1509612" cy="1998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analysis made easy with Scikit Image! (part 1) - Nicola Romanò">
            <a:extLst>
              <a:ext uri="{FF2B5EF4-FFF2-40B4-BE49-F238E27FC236}">
                <a16:creationId xmlns:a16="http://schemas.microsoft.com/office/drawing/2014/main" id="{78D57E94-E485-4288-6FCE-568DF7CFD6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700" y="4915151"/>
            <a:ext cx="2514601" cy="1508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47958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931D7-F116-6FF9-9B2A-660AE0271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Programming Environments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2A4C1-FFFD-3C44-E2CA-D30093EF7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locally, best use</a:t>
            </a:r>
          </a:p>
          <a:p>
            <a:r>
              <a:rPr lang="en-GB" dirty="0"/>
              <a:t>a virtual environment to flexibly install packages (e.g., </a:t>
            </a:r>
            <a:r>
              <a:rPr lang="en-GB" dirty="0" err="1">
                <a:hlinkClick r:id="rId2"/>
              </a:rPr>
              <a:t>venv</a:t>
            </a:r>
            <a:r>
              <a:rPr lang="en-GB" dirty="0"/>
              <a:t>)</a:t>
            </a:r>
          </a:p>
          <a:p>
            <a:r>
              <a:rPr lang="en-GB" dirty="0"/>
              <a:t>an IDE of your choice (e.g., </a:t>
            </a:r>
            <a:r>
              <a:rPr lang="en-GB" dirty="0">
                <a:hlinkClick r:id="rId3"/>
              </a:rPr>
              <a:t>VS Code</a:t>
            </a:r>
            <a:r>
              <a:rPr lang="en-GB" dirty="0"/>
              <a:t>)</a:t>
            </a:r>
          </a:p>
          <a:p>
            <a:r>
              <a:rPr lang="en-GB" dirty="0"/>
              <a:t>both plain Python files or </a:t>
            </a:r>
            <a:r>
              <a:rPr lang="en-GB" dirty="0" err="1">
                <a:hlinkClick r:id="rId4"/>
              </a:rPr>
              <a:t>Jupyter</a:t>
            </a:r>
            <a:r>
              <a:rPr lang="en-GB" dirty="0">
                <a:hlinkClick r:id="rId4"/>
              </a:rPr>
              <a:t> notebooks</a:t>
            </a:r>
            <a:r>
              <a:rPr lang="en-GB" dirty="0"/>
              <a:t> are fine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cloud-based environments also fine (e.g., </a:t>
            </a:r>
            <a:r>
              <a:rPr lang="en-GB" dirty="0">
                <a:hlinkClick r:id="rId5"/>
              </a:rPr>
              <a:t>Google </a:t>
            </a:r>
            <a:r>
              <a:rPr lang="en-GB" dirty="0" err="1">
                <a:hlinkClick r:id="rId5"/>
              </a:rPr>
              <a:t>Colab</a:t>
            </a:r>
            <a:r>
              <a:rPr lang="en-GB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EB8C7-7F0B-BA44-36D2-4511056C6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3A53-1B14-4784-A6BE-2DB6D72C8D95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3728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9DE35-6DC5-4B43-A28D-7DF616D39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AFC3B-A5E8-E02B-3B57-552EF4E57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Computer Vision: Algorithms and Applications</a:t>
            </a:r>
            <a:endParaRPr lang="en-GB" dirty="0"/>
          </a:p>
          <a:p>
            <a:r>
              <a:rPr lang="en-GB" dirty="0"/>
              <a:t>Digital Image Processing, Gonzales </a:t>
            </a:r>
            <a:r>
              <a:rPr lang="en-GB"/>
              <a:t>&amp; Woods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>
                <a:hlinkClick r:id="rId3"/>
              </a:rPr>
              <a:t>Deep Learning</a:t>
            </a:r>
            <a:endParaRPr lang="en-GB" dirty="0"/>
          </a:p>
          <a:p>
            <a:r>
              <a:rPr lang="en-GB" dirty="0">
                <a:hlinkClick r:id="rId4"/>
              </a:rPr>
              <a:t>The Little Book of Deep Learning</a:t>
            </a:r>
            <a:endParaRPr lang="en-GB" dirty="0"/>
          </a:p>
          <a:p>
            <a:r>
              <a:rPr lang="en-GB" dirty="0">
                <a:hlinkClick r:id="rId5"/>
              </a:rPr>
              <a:t>Understanding Deep Learning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038C66-2088-1B70-03A1-D7C86EDA2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3A53-1B14-4784-A6BE-2DB6D72C8D95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3683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7615242-9AE4-EA1E-7DFA-9BD7D9F6C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Goal of Computer Vision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12D6020-0298-0BE4-47C3-5CABE12098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extract semantic information from digital image data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to be used for decision making support or automated systems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807719-B5C6-E0AE-4F7D-D21E5E34B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48C551-A1C9-DC8A-B8E3-C77D4B79702A}"/>
              </a:ext>
            </a:extLst>
          </p:cNvPr>
          <p:cNvSpPr txBox="1"/>
          <p:nvPr/>
        </p:nvSpPr>
        <p:spPr>
          <a:xfrm>
            <a:off x="431800" y="3421100"/>
            <a:ext cx="43095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challenging problem:</a:t>
            </a:r>
          </a:p>
          <a:p>
            <a:r>
              <a:rPr lang="en-GB" sz="2400" dirty="0"/>
              <a:t>images are only 2D projections of the 3D world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15A32DF-0206-1374-CB3A-BB64F9900A36}"/>
              </a:ext>
            </a:extLst>
          </p:cNvPr>
          <p:cNvGrpSpPr/>
          <p:nvPr/>
        </p:nvGrpSpPr>
        <p:grpSpPr>
          <a:xfrm>
            <a:off x="5113864" y="3064890"/>
            <a:ext cx="6553200" cy="2621006"/>
            <a:chOff x="4597400" y="3555957"/>
            <a:chExt cx="6553200" cy="2621006"/>
          </a:xfrm>
        </p:grpSpPr>
        <p:pic>
          <p:nvPicPr>
            <p:cNvPr id="8" name="Picture 7" descr="A house with trees and a fence&#10;&#10;AI-generated content may be incorrect.">
              <a:extLst>
                <a:ext uri="{FF2B5EF4-FFF2-40B4-BE49-F238E27FC236}">
                  <a16:creationId xmlns:a16="http://schemas.microsoft.com/office/drawing/2014/main" id="{630D5ACC-07B6-E15A-2AFC-6C8D2A115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1333" y="3555957"/>
              <a:ext cx="4155253" cy="2621006"/>
            </a:xfrm>
            <a:prstGeom prst="rect">
              <a:avLst/>
            </a:prstGeom>
          </p:spPr>
        </p:pic>
        <p:pic>
          <p:nvPicPr>
            <p:cNvPr id="9" name="Picture 8" descr="A pixelated image of a house and trees&#10;&#10;AI-generated content may be incorrect.">
              <a:extLst>
                <a:ext uri="{FF2B5EF4-FFF2-40B4-BE49-F238E27FC236}">
                  <a16:creationId xmlns:a16="http://schemas.microsoft.com/office/drawing/2014/main" id="{C9D33BEF-FB7D-B9F7-A787-A93DCED7F4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11057" y="3598292"/>
              <a:ext cx="2339543" cy="2202371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163080B-79BB-7430-1C6A-62E550019AB1}"/>
                </a:ext>
              </a:extLst>
            </p:cNvPr>
            <p:cNvSpPr/>
            <p:nvPr/>
          </p:nvSpPr>
          <p:spPr>
            <a:xfrm>
              <a:off x="4597400" y="5596467"/>
              <a:ext cx="601133" cy="279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A3BF2A3-6601-464F-C9EE-6DF127F9F342}"/>
                </a:ext>
              </a:extLst>
            </p:cNvPr>
            <p:cNvSpPr/>
            <p:nvPr/>
          </p:nvSpPr>
          <p:spPr>
            <a:xfrm>
              <a:off x="4707465" y="4271411"/>
              <a:ext cx="406400" cy="279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893DC2C-56DC-5B2E-E151-4626E379E308}"/>
                </a:ext>
              </a:extLst>
            </p:cNvPr>
            <p:cNvSpPr/>
            <p:nvPr/>
          </p:nvSpPr>
          <p:spPr>
            <a:xfrm>
              <a:off x="10489769" y="5663640"/>
              <a:ext cx="601133" cy="279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0751BC5-AB20-D564-3586-5CEBF074792C}"/>
                </a:ext>
              </a:extLst>
            </p:cNvPr>
            <p:cNvSpPr/>
            <p:nvPr/>
          </p:nvSpPr>
          <p:spPr>
            <a:xfrm>
              <a:off x="10545955" y="3903929"/>
              <a:ext cx="601133" cy="279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2E64D75-8728-3AAC-AFF7-2D77C7B99350}"/>
              </a:ext>
            </a:extLst>
          </p:cNvPr>
          <p:cNvSpPr txBox="1"/>
          <p:nvPr/>
        </p:nvSpPr>
        <p:spPr>
          <a:xfrm>
            <a:off x="838200" y="6104253"/>
            <a:ext cx="1022421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000" dirty="0"/>
              <a:t>nowadays heavily powered by artificial intelligence (AI), especially machine learning (ML)</a:t>
            </a:r>
          </a:p>
        </p:txBody>
      </p:sp>
    </p:spTree>
    <p:extLst>
      <p:ext uri="{BB962C8B-B14F-4D97-AF65-F5344CB8AC3E}">
        <p14:creationId xmlns:p14="http://schemas.microsoft.com/office/powerpoint/2010/main" val="1421452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A2E5C-5FD4-F085-4DAA-7404FBAAA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 of Computer Vision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226E71-3908-2652-F640-7EB52307F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</a:t>
            </a:fld>
            <a:endParaRPr lang="en-GB"/>
          </a:p>
        </p:txBody>
      </p:sp>
      <p:pic>
        <p:nvPicPr>
          <p:cNvPr id="6" name="Picture 5" descr="A white car on the road&#10;&#10;Description automatically generated">
            <a:extLst>
              <a:ext uri="{FF2B5EF4-FFF2-40B4-BE49-F238E27FC236}">
                <a16:creationId xmlns:a16="http://schemas.microsoft.com/office/drawing/2014/main" id="{19BA1782-7EE8-F99B-2548-C0F38F389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9000" y="1566333"/>
            <a:ext cx="2946400" cy="2209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6AB807-6727-9B83-D4CF-E3479A494216}"/>
              </a:ext>
            </a:extLst>
          </p:cNvPr>
          <p:cNvSpPr txBox="1"/>
          <p:nvPr/>
        </p:nvSpPr>
        <p:spPr>
          <a:xfrm>
            <a:off x="8509000" y="1166223"/>
            <a:ext cx="23827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autonomous driving</a:t>
            </a:r>
          </a:p>
        </p:txBody>
      </p:sp>
      <p:pic>
        <p:nvPicPr>
          <p:cNvPr id="9" name="Picture 8" descr="A mri of a brain&#10;&#10;Description automatically generated">
            <a:extLst>
              <a:ext uri="{FF2B5EF4-FFF2-40B4-BE49-F238E27FC236}">
                <a16:creationId xmlns:a16="http://schemas.microsoft.com/office/drawing/2014/main" id="{E3357C2E-B26A-9C49-DBE1-015C1415F3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468" y="4469349"/>
            <a:ext cx="2239428" cy="2209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8E7933F-1A90-C3D6-C001-D0E231B6A969}"/>
              </a:ext>
            </a:extLst>
          </p:cNvPr>
          <p:cNvSpPr txBox="1"/>
          <p:nvPr/>
        </p:nvSpPr>
        <p:spPr>
          <a:xfrm>
            <a:off x="770468" y="4069239"/>
            <a:ext cx="19993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medical imaging</a:t>
            </a:r>
          </a:p>
        </p:txBody>
      </p:sp>
      <p:pic>
        <p:nvPicPr>
          <p:cNvPr id="12" name="Picture 11" descr="A screenshot of a video game&#10;&#10;Description automatically generated">
            <a:extLst>
              <a:ext uri="{FF2B5EF4-FFF2-40B4-BE49-F238E27FC236}">
                <a16:creationId xmlns:a16="http://schemas.microsoft.com/office/drawing/2014/main" id="{A4B99917-C668-6B2D-EC29-F296331AB9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3656" y="4657352"/>
            <a:ext cx="2749701" cy="148060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CFB9787-2BDA-CD0A-240F-9E4A0BAC2F5E}"/>
              </a:ext>
            </a:extLst>
          </p:cNvPr>
          <p:cNvSpPr txBox="1"/>
          <p:nvPr/>
        </p:nvSpPr>
        <p:spPr>
          <a:xfrm>
            <a:off x="6973656" y="4250959"/>
            <a:ext cx="21771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augmented reality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6A32E-7E9F-E355-D29F-7FACE2405205}"/>
              </a:ext>
            </a:extLst>
          </p:cNvPr>
          <p:cNvSpPr txBox="1"/>
          <p:nvPr/>
        </p:nvSpPr>
        <p:spPr>
          <a:xfrm>
            <a:off x="10030831" y="5956240"/>
            <a:ext cx="21611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and many more …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BD4130-B522-DCBE-FC04-6AFC233688F1}"/>
              </a:ext>
            </a:extLst>
          </p:cNvPr>
          <p:cNvSpPr txBox="1"/>
          <p:nvPr/>
        </p:nvSpPr>
        <p:spPr>
          <a:xfrm>
            <a:off x="4466118" y="1617767"/>
            <a:ext cx="26196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automated inspection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0CE8A3-33D7-D6D6-CD3C-20504999BEE0}"/>
              </a:ext>
            </a:extLst>
          </p:cNvPr>
          <p:cNvSpPr txBox="1"/>
          <p:nvPr/>
        </p:nvSpPr>
        <p:spPr>
          <a:xfrm>
            <a:off x="431801" y="1624749"/>
            <a:ext cx="20918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facial recognition</a:t>
            </a:r>
          </a:p>
        </p:txBody>
      </p:sp>
      <p:pic>
        <p:nvPicPr>
          <p:cNvPr id="18" name="Picture 17" descr="A person and person talking to each other&#10;&#10;Description automatically generated">
            <a:extLst>
              <a:ext uri="{FF2B5EF4-FFF2-40B4-BE49-F238E27FC236}">
                <a16:creationId xmlns:a16="http://schemas.microsoft.com/office/drawing/2014/main" id="{181E8360-0E49-9110-BF51-865530C7F9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1" y="2021871"/>
            <a:ext cx="2578095" cy="1718730"/>
          </a:xfrm>
          <a:prstGeom prst="rect">
            <a:avLst/>
          </a:prstGeom>
        </p:spPr>
      </p:pic>
      <p:pic>
        <p:nvPicPr>
          <p:cNvPr id="20" name="Picture 19" descr="A person standing next to a machine&#10;&#10;Description automatically generated">
            <a:extLst>
              <a:ext uri="{FF2B5EF4-FFF2-40B4-BE49-F238E27FC236}">
                <a16:creationId xmlns:a16="http://schemas.microsoft.com/office/drawing/2014/main" id="{7A5F502A-31FA-3F40-325E-1ED06D842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6239" y="2021018"/>
            <a:ext cx="2661523" cy="132556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38CD3E3-6DD5-AF6E-86E2-9896204D9915}"/>
              </a:ext>
            </a:extLst>
          </p:cNvPr>
          <p:cNvSpPr txBox="1"/>
          <p:nvPr/>
        </p:nvSpPr>
        <p:spPr>
          <a:xfrm>
            <a:off x="3328710" y="3950704"/>
            <a:ext cx="33687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optical character recognition</a:t>
            </a:r>
          </a:p>
        </p:txBody>
      </p:sp>
      <p:pic>
        <p:nvPicPr>
          <p:cNvPr id="23" name="Picture 22" descr="A red car on a yellow platform&#10;&#10;Description automatically generated">
            <a:extLst>
              <a:ext uri="{FF2B5EF4-FFF2-40B4-BE49-F238E27FC236}">
                <a16:creationId xmlns:a16="http://schemas.microsoft.com/office/drawing/2014/main" id="{C4E8421F-F339-918D-7023-D3389646B5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8710" y="4274338"/>
            <a:ext cx="3255433" cy="1627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613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8501F-E730-1538-3B8A-CF9308EFC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Image Processing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83AE0-DE24-6AAC-A09B-2FA857640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transformations from image to image</a:t>
            </a:r>
          </a:p>
          <a:p>
            <a:pPr marL="0" indent="0">
              <a:buNone/>
            </a:pPr>
            <a:r>
              <a:rPr lang="de-DE" dirty="0"/>
              <a:t>(such as scaling, smoothing, sharpening, or contrast stretching)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 facilitate either machine perception or just human interpretation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4B3CCE-156D-72BD-3B48-ECC0352A8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4</a:t>
            </a:fld>
            <a:endParaRPr lang="en-GB"/>
          </a:p>
        </p:txBody>
      </p:sp>
      <p:pic>
        <p:nvPicPr>
          <p:cNvPr id="5" name="Picture 4" descr="A collage of a person with his tongue out&#10;&#10;Description automatically generated">
            <a:extLst>
              <a:ext uri="{FF2B5EF4-FFF2-40B4-BE49-F238E27FC236}">
                <a16:creationId xmlns:a16="http://schemas.microsoft.com/office/drawing/2014/main" id="{E3FDD497-3524-63D6-A651-21085D776D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811" y="2882287"/>
            <a:ext cx="3509590" cy="1950889"/>
          </a:xfrm>
          <a:prstGeom prst="rect">
            <a:avLst/>
          </a:prstGeom>
        </p:spPr>
      </p:pic>
      <p:pic>
        <p:nvPicPr>
          <p:cNvPr id="7" name="Picture 6" descr="A close-up of a pile of coffee beans&#10;&#10;AI-generated content may be incorrect.">
            <a:extLst>
              <a:ext uri="{FF2B5EF4-FFF2-40B4-BE49-F238E27FC236}">
                <a16:creationId xmlns:a16="http://schemas.microsoft.com/office/drawing/2014/main" id="{2E515060-A076-DAAC-B199-1ABC428566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484" y="2882287"/>
            <a:ext cx="1973751" cy="1950889"/>
          </a:xfrm>
          <a:prstGeom prst="rect">
            <a:avLst/>
          </a:prstGeom>
        </p:spPr>
      </p:pic>
      <p:pic>
        <p:nvPicPr>
          <p:cNvPr id="9" name="Picture 8" descr="Close-up of coffee beans&#10;&#10;AI-generated content may be incorrect.">
            <a:extLst>
              <a:ext uri="{FF2B5EF4-FFF2-40B4-BE49-F238E27FC236}">
                <a16:creationId xmlns:a16="http://schemas.microsoft.com/office/drawing/2014/main" id="{6B7DEBF3-AD3A-DDBA-B85B-C21443BFD0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663" y="2882287"/>
            <a:ext cx="1958141" cy="195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602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07385CB-D725-C163-7B63-8CCA18A2E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Understanding (Recognition)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57255-8BC3-BACB-9EFD-504686ACE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5</a:t>
            </a:fld>
            <a:endParaRPr lang="en-GB"/>
          </a:p>
        </p:txBody>
      </p:sp>
      <p:pic>
        <p:nvPicPr>
          <p:cNvPr id="7" name="Picture 6" descr="A screenshot of a car driving on a road&#10;&#10;AI-generated content may be incorrect.">
            <a:extLst>
              <a:ext uri="{FF2B5EF4-FFF2-40B4-BE49-F238E27FC236}">
                <a16:creationId xmlns:a16="http://schemas.microsoft.com/office/drawing/2014/main" id="{69E79427-57FE-4A06-F469-0AA6DEAB4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943" y="1476531"/>
            <a:ext cx="9290114" cy="5381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9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0AD447-446B-E09E-6F4A-522C1DBB4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Course Schedule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E6F3DDA-AA1C-74F2-B6BC-5D82FAA8EC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90688"/>
            <a:ext cx="5181600" cy="4665662"/>
          </a:xfrm>
          <a:ln>
            <a:solidFill>
              <a:schemeClr val="bg2">
                <a:lumMod val="75000"/>
              </a:schemeClr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sz="2200" b="1" dirty="0"/>
              <a:t>Part 1: Old-School Computer Vision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endParaRPr lang="en-GB" sz="2200" dirty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GB" sz="2200" dirty="0"/>
              <a:t>Digital Image Processing</a:t>
            </a:r>
            <a:r>
              <a:rPr lang="en-GB" sz="1200" dirty="0"/>
              <a:t> 		 image formation, compression, intensity transformations, spatial filtering, Fourier transform, aliasing, image pyramids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endParaRPr lang="en-GB" sz="2200" dirty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GB" sz="2200" dirty="0"/>
              <a:t>Edges and Features</a:t>
            </a:r>
            <a:r>
              <a:rPr lang="en-GB" sz="1200" dirty="0"/>
              <a:t> 		 Canny &amp; Marr-Hildreth edge detectors, Hough transform, feature detection (Harris corner detector) and description (SIFT), feature matching, eigenfaces</a:t>
            </a:r>
            <a:endParaRPr lang="en-GB" sz="2200" dirty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endParaRPr lang="en-GB" sz="2200" dirty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GB" sz="2200" dirty="0"/>
              <a:t>Projective Geometry</a:t>
            </a:r>
            <a:r>
              <a:rPr lang="en-GB" sz="1200" dirty="0"/>
              <a:t> 		 geometric transformations, image alignment, stereo vision, camera calibration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CB8FEE-6184-4A56-893A-894FD73784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90688"/>
            <a:ext cx="5181600" cy="4665662"/>
          </a:xfrm>
          <a:ln>
            <a:solidFill>
              <a:schemeClr val="bg2">
                <a:lumMod val="75000"/>
              </a:schemeClr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sz="2200" b="1" dirty="0"/>
              <a:t>Part 2: Machine Learning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 startAt="4"/>
            </a:pPr>
            <a:endParaRPr lang="en-GB" sz="2200" dirty="0"/>
          </a:p>
          <a:p>
            <a:pPr marL="514350" indent="-514350">
              <a:lnSpc>
                <a:spcPct val="100000"/>
              </a:lnSpc>
              <a:buFont typeface="+mj-lt"/>
              <a:buAutoNum type="arabicPeriod" startAt="4"/>
            </a:pPr>
            <a:r>
              <a:rPr lang="en-GB" sz="2200" dirty="0"/>
              <a:t>Image Classification: From Classic ML to Deep Learning</a:t>
            </a:r>
            <a:r>
              <a:rPr lang="en-GB" sz="1200" dirty="0"/>
              <a:t> 	                    supervised learning, linear regression, bias-variance </a:t>
            </a:r>
            <a:r>
              <a:rPr lang="en-GB" sz="1200" dirty="0" err="1"/>
              <a:t>tradeoff</a:t>
            </a:r>
            <a:r>
              <a:rPr lang="en-GB" sz="1200" dirty="0"/>
              <a:t>, neural networks, convolutional neural networks, transfer learning, transformers (language models, </a:t>
            </a:r>
            <a:r>
              <a:rPr lang="en-GB" sz="1200" dirty="0" err="1"/>
              <a:t>ViT</a:t>
            </a:r>
            <a:r>
              <a:rPr lang="en-GB" sz="1200" dirty="0"/>
              <a:t>, DINO, CLIP)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 startAt="4"/>
            </a:pPr>
            <a:endParaRPr lang="en-GB" sz="2200" dirty="0"/>
          </a:p>
          <a:p>
            <a:pPr marL="514350" indent="-514350">
              <a:lnSpc>
                <a:spcPct val="100000"/>
              </a:lnSpc>
              <a:buFont typeface="+mj-lt"/>
              <a:buAutoNum type="arabicPeriod" startAt="4"/>
            </a:pPr>
            <a:r>
              <a:rPr lang="en-GB" sz="2200" dirty="0"/>
              <a:t>Segmentation and Detection</a:t>
            </a:r>
            <a:r>
              <a:rPr lang="en-GB" sz="1200" dirty="0"/>
              <a:t>              semantic segmentation, object detection (R-CNN, YOLO), object tracking, instance segmentation, </a:t>
            </a:r>
            <a:r>
              <a:rPr lang="en-GB" sz="1200" dirty="0" err="1"/>
              <a:t>promptable</a:t>
            </a:r>
            <a:r>
              <a:rPr lang="en-GB" sz="1200" dirty="0"/>
              <a:t> segmentation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 startAt="4"/>
            </a:pPr>
            <a:endParaRPr lang="en-GB" sz="2200" dirty="0"/>
          </a:p>
          <a:p>
            <a:pPr marL="514350" indent="-514350">
              <a:lnSpc>
                <a:spcPct val="100000"/>
              </a:lnSpc>
              <a:buFont typeface="+mj-lt"/>
              <a:buAutoNum type="arabicPeriod" startAt="4"/>
            </a:pPr>
            <a:r>
              <a:rPr lang="en-GB" sz="2200" dirty="0"/>
              <a:t>Image Synthesis</a:t>
            </a:r>
            <a:r>
              <a:rPr lang="en-GB" sz="1200" dirty="0"/>
              <a:t> 		                     generative models, GAN, VAE, diffusion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664D44-83AC-6A7A-17E0-C1AE2ED18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336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B44F7-861D-5F7F-A3C4-DC4382499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Main Areas of AI/ML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CC8EC6-3F79-485E-71D3-142E15936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7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461BE-CBBC-633F-BF4F-AD6554B61B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111" y="2282706"/>
            <a:ext cx="5603963" cy="921243"/>
          </a:xfrm>
          <a:prstGeom prst="rect">
            <a:avLst/>
          </a:prstGeom>
        </p:spPr>
      </p:pic>
      <p:pic>
        <p:nvPicPr>
          <p:cNvPr id="6" name="Picture 5" descr="A collage of many images&#10;&#10;Description automatically generated">
            <a:extLst>
              <a:ext uri="{FF2B5EF4-FFF2-40B4-BE49-F238E27FC236}">
                <a16:creationId xmlns:a16="http://schemas.microsoft.com/office/drawing/2014/main" id="{029F3378-177B-1DEF-9328-6E0FCD05D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538" y="4525129"/>
            <a:ext cx="2078016" cy="20780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5A4FFF-1D36-AC9C-C62A-4BAEB008BB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0601" y="2857002"/>
            <a:ext cx="1841655" cy="19987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BAD89D0-9E61-6800-832F-2640E2937535}"/>
              </a:ext>
            </a:extLst>
          </p:cNvPr>
          <p:cNvSpPr txBox="1"/>
          <p:nvPr/>
        </p:nvSpPr>
        <p:spPr>
          <a:xfrm>
            <a:off x="439111" y="1759486"/>
            <a:ext cx="20638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tabular data</a:t>
            </a:r>
            <a:endParaRPr lang="en-GB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7F4D34-236A-5C86-228F-99672208DBD8}"/>
              </a:ext>
            </a:extLst>
          </p:cNvPr>
          <p:cNvSpPr txBox="1"/>
          <p:nvPr/>
        </p:nvSpPr>
        <p:spPr>
          <a:xfrm>
            <a:off x="348339" y="4001909"/>
            <a:ext cx="2680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computer vision</a:t>
            </a:r>
            <a:endParaRPr lang="en-GB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119B08-DDB6-BE91-ADEA-700B82E1A498}"/>
              </a:ext>
            </a:extLst>
          </p:cNvPr>
          <p:cNvSpPr txBox="1"/>
          <p:nvPr/>
        </p:nvSpPr>
        <p:spPr>
          <a:xfrm>
            <a:off x="8116329" y="2333782"/>
            <a:ext cx="28301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language models</a:t>
            </a:r>
            <a:endParaRPr lang="en-GB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CB25F8-AE37-1ACB-BA8E-33CFFD038092}"/>
              </a:ext>
            </a:extLst>
          </p:cNvPr>
          <p:cNvSpPr txBox="1"/>
          <p:nvPr/>
        </p:nvSpPr>
        <p:spPr>
          <a:xfrm>
            <a:off x="4377267" y="4222251"/>
            <a:ext cx="12922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control</a:t>
            </a:r>
            <a:endParaRPr lang="en-GB" sz="28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28E3C93-9BB5-54EC-0C68-41D872F0A9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7267" y="4745471"/>
            <a:ext cx="2750387" cy="13432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B545444-0F88-D652-43F5-7AB41F39A7A8}"/>
              </a:ext>
            </a:extLst>
          </p:cNvPr>
          <p:cNvSpPr txBox="1"/>
          <p:nvPr/>
        </p:nvSpPr>
        <p:spPr>
          <a:xfrm>
            <a:off x="6831633" y="643185"/>
            <a:ext cx="4522167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200" dirty="0"/>
              <a:t>empowered by one key component: learning from data (ML)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1120484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CA917D1-CFE8-CFA0-EC29-D31E03982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When to Use ML (Learning from Data)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A10007-F622-5B4B-B5A0-241B785D7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3A53-1B14-4784-A6BE-2DB6D72C8D95}" type="slidenum">
              <a:rPr lang="en-GB" smtClean="0"/>
              <a:t>8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4151AC-16C9-C1FF-7D4B-9897133BE633}"/>
              </a:ext>
            </a:extLst>
          </p:cNvPr>
          <p:cNvSpPr txBox="1"/>
          <p:nvPr/>
        </p:nvSpPr>
        <p:spPr>
          <a:xfrm>
            <a:off x="838200" y="2016445"/>
            <a:ext cx="376732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r>
              <a:rPr lang="en-GB" sz="2400" dirty="0"/>
              <a:t>too complex for rules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1C67E1-0656-937B-6797-538377633F26}"/>
              </a:ext>
            </a:extLst>
          </p:cNvPr>
          <p:cNvSpPr txBox="1"/>
          <p:nvPr/>
        </p:nvSpPr>
        <p:spPr>
          <a:xfrm>
            <a:off x="6214111" y="2016445"/>
            <a:ext cx="430783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uncertainty</a:t>
            </a:r>
          </a:p>
          <a:p>
            <a:r>
              <a:rPr lang="en-GB" sz="2400" dirty="0"/>
              <a:t>too complex for humans</a:t>
            </a:r>
          </a:p>
        </p:txBody>
      </p:sp>
      <p:pic>
        <p:nvPicPr>
          <p:cNvPr id="8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A734C35A-F9EC-16AF-C578-6C4A860B7B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4111" y="3192255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3CD0BC8-8653-739C-7ACE-3DB4279978A0}"/>
              </a:ext>
            </a:extLst>
          </p:cNvPr>
          <p:cNvSpPr txBox="1"/>
          <p:nvPr/>
        </p:nvSpPr>
        <p:spPr>
          <a:xfrm>
            <a:off x="6096001" y="5700575"/>
            <a:ext cx="600545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protein structure predictions, demand forecasting, …</a:t>
            </a:r>
          </a:p>
        </p:txBody>
      </p:sp>
      <p:pic>
        <p:nvPicPr>
          <p:cNvPr id="10" name="Picture 9" descr="A computer on a table&#10;&#10;Description automatically generated">
            <a:extLst>
              <a:ext uri="{FF2B5EF4-FFF2-40B4-BE49-F238E27FC236}">
                <a16:creationId xmlns:a16="http://schemas.microsoft.com/office/drawing/2014/main" id="{236AF176-CF90-9AEF-5F5A-62931A1F15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192255"/>
            <a:ext cx="3767320" cy="24231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7A78324-008A-CDED-13FB-DBF4795BDAC2}"/>
              </a:ext>
            </a:extLst>
          </p:cNvPr>
          <p:cNvSpPr txBox="1"/>
          <p:nvPr/>
        </p:nvSpPr>
        <p:spPr>
          <a:xfrm>
            <a:off x="838200" y="5692867"/>
            <a:ext cx="37673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object recognition, chat bot, 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2CA6B1-3E7B-83D8-2B03-2A610283AD83}"/>
              </a:ext>
            </a:extLst>
          </p:cNvPr>
          <p:cNvSpPr txBox="1"/>
          <p:nvPr/>
        </p:nvSpPr>
        <p:spPr>
          <a:xfrm>
            <a:off x="10521950" y="4694111"/>
            <a:ext cx="12274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 err="1"/>
              <a:t>AlphaFold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5442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335F983-758A-EB88-9012-92F52DEF2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3A53-1B14-4784-A6BE-2DB6D72C8D95}" type="slidenum">
              <a:rPr lang="en-GB" smtClean="0"/>
              <a:t>9</a:t>
            </a:fld>
            <a:endParaRPr lang="en-GB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23A792F-00C8-7D7F-6BEC-906378FBE986}"/>
              </a:ext>
            </a:extLst>
          </p:cNvPr>
          <p:cNvGrpSpPr/>
          <p:nvPr/>
        </p:nvGrpSpPr>
        <p:grpSpPr>
          <a:xfrm>
            <a:off x="628650" y="742950"/>
            <a:ext cx="5467350" cy="5372100"/>
            <a:chOff x="218096" y="1278538"/>
            <a:chExt cx="5467350" cy="537210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8034507-EBF5-C8B0-E02C-648EBA958CA2}"/>
                </a:ext>
              </a:extLst>
            </p:cNvPr>
            <p:cNvSpPr/>
            <p:nvPr/>
          </p:nvSpPr>
          <p:spPr>
            <a:xfrm>
              <a:off x="218096" y="1278538"/>
              <a:ext cx="5467350" cy="53721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9D9A571-5F1B-A287-1366-448584434981}"/>
                </a:ext>
              </a:extLst>
            </p:cNvPr>
            <p:cNvSpPr/>
            <p:nvPr/>
          </p:nvSpPr>
          <p:spPr>
            <a:xfrm>
              <a:off x="1008671" y="2716812"/>
              <a:ext cx="3886200" cy="39338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DF898E0-A5FF-7737-66AF-823C4CB0027D}"/>
                </a:ext>
              </a:extLst>
            </p:cNvPr>
            <p:cNvSpPr/>
            <p:nvPr/>
          </p:nvSpPr>
          <p:spPr>
            <a:xfrm>
              <a:off x="1675421" y="4097938"/>
              <a:ext cx="2552700" cy="25527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Deep</a:t>
              </a:r>
            </a:p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Learning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10D5185-9D95-297D-29A1-2586D8B69CF6}"/>
                </a:ext>
              </a:extLst>
            </p:cNvPr>
            <p:cNvSpPr txBox="1"/>
            <p:nvPr/>
          </p:nvSpPr>
          <p:spPr>
            <a:xfrm>
              <a:off x="2151671" y="3097812"/>
              <a:ext cx="1600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Machine Learning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4AAA9D3-BD6B-71DE-CA94-73864BEDEEFC}"/>
                </a:ext>
              </a:extLst>
            </p:cNvPr>
            <p:cNvSpPr txBox="1"/>
            <p:nvPr/>
          </p:nvSpPr>
          <p:spPr>
            <a:xfrm>
              <a:off x="1999271" y="1627787"/>
              <a:ext cx="1781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Artificial Intelligence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152B53FA-A449-0AAB-DB4F-BAE16BB65419}"/>
              </a:ext>
            </a:extLst>
          </p:cNvPr>
          <p:cNvSpPr txBox="1"/>
          <p:nvPr/>
        </p:nvSpPr>
        <p:spPr>
          <a:xfrm>
            <a:off x="6634570" y="953699"/>
            <a:ext cx="449062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blend of diverse components from different domains (statistics, optimization, computer science, …)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B3D8FE-44A8-3988-9D54-5D7977569E3A}"/>
              </a:ext>
            </a:extLst>
          </p:cNvPr>
          <p:cNvSpPr txBox="1"/>
          <p:nvPr/>
        </p:nvSpPr>
        <p:spPr>
          <a:xfrm>
            <a:off x="6634570" y="4148137"/>
            <a:ext cx="47192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200" b="1" dirty="0"/>
              <a:t>Deep Learning</a:t>
            </a:r>
            <a:r>
              <a:rPr lang="en-DE" sz="2200" dirty="0"/>
              <a:t>:</a:t>
            </a:r>
            <a:r>
              <a:rPr lang="de-DE" sz="2200" dirty="0"/>
              <a:t> </a:t>
            </a:r>
            <a:r>
              <a:rPr lang="en-DE" sz="2200" dirty="0"/>
              <a:t>special kind of ML </a:t>
            </a:r>
            <a:r>
              <a:rPr lang="de-DE" sz="2200" dirty="0"/>
              <a:t>method</a:t>
            </a:r>
            <a:r>
              <a:rPr lang="en-DE" sz="2200" dirty="0"/>
              <a:t>s using </a:t>
            </a:r>
            <a:r>
              <a:rPr lang="en-DE" sz="2200" i="1" dirty="0"/>
              <a:t>deep</a:t>
            </a:r>
            <a:r>
              <a:rPr lang="en-DE" sz="2200" dirty="0"/>
              <a:t> neural networks</a:t>
            </a:r>
            <a:r>
              <a:rPr lang="en-GB" sz="2200" dirty="0"/>
              <a:t> (e.g., CNNs, transformers)</a:t>
            </a:r>
            <a:endParaRPr lang="en-DE" sz="2200" dirty="0"/>
          </a:p>
        </p:txBody>
      </p:sp>
    </p:spTree>
    <p:extLst>
      <p:ext uri="{BB962C8B-B14F-4D97-AF65-F5344CB8AC3E}">
        <p14:creationId xmlns:p14="http://schemas.microsoft.com/office/powerpoint/2010/main" val="365998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1100</TotalTime>
  <Words>496</Words>
  <Application>Microsoft Office PowerPoint</Application>
  <PresentationFormat>Widescreen</PresentationFormat>
  <Paragraphs>96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Introduction</vt:lpstr>
      <vt:lpstr>Goal of Computer Vision</vt:lpstr>
      <vt:lpstr>Applications of Computer Vision</vt:lpstr>
      <vt:lpstr>Image Processing</vt:lpstr>
      <vt:lpstr>Image Understanding (Recognition)</vt:lpstr>
      <vt:lpstr>Course Schedule</vt:lpstr>
      <vt:lpstr>Main Areas of AI/ML</vt:lpstr>
      <vt:lpstr>When to Use ML (Learning from Data)</vt:lpstr>
      <vt:lpstr>PowerPoint Presentation</vt:lpstr>
      <vt:lpstr>Used Programming Language: Python</vt:lpstr>
      <vt:lpstr>Used Python Libraries</vt:lpstr>
      <vt:lpstr>Programming Environments</vt:lpstr>
      <vt:lpstr>Literature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Wick, Felix</cp:lastModifiedBy>
  <cp:revision>30</cp:revision>
  <dcterms:created xsi:type="dcterms:W3CDTF">2025-01-08T09:27:30Z</dcterms:created>
  <dcterms:modified xsi:type="dcterms:W3CDTF">2025-03-19T21:25:02Z</dcterms:modified>
</cp:coreProperties>
</file>

<file path=docProps/thumbnail.jpeg>
</file>